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0" d="100"/>
          <a:sy n="140" d="100"/>
        </p:scale>
        <p:origin x="-2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86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17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22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1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822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6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6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9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1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03B49-E2F5-6049-8026-874DF2A58F10}" type="datetimeFigureOut">
              <a:rPr lang="en-US" smtClean="0"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9900A-E145-3A4E-8D05-260109D3A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83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ambda-structure-design.jp/" TargetMode="External"/><Relationship Id="rId3" Type="http://schemas.openxmlformats.org/officeDocument/2006/relationships/hyperlink" Target="http://www.drinksmartwater.com/%23/explore-the-sk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MAW Website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 a Star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287306" y="3244334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72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7" y="189527"/>
            <a:ext cx="8690424" cy="57170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6786" y="6077857"/>
            <a:ext cx="39460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Kids noted through a tweet and come see the new dream path</a:t>
            </a:r>
            <a:endParaRPr lang="en-US" sz="1000" dirty="0"/>
          </a:p>
        </p:txBody>
      </p:sp>
      <p:sp>
        <p:nvSpPr>
          <p:cNvPr id="6" name="Rectangle 5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65263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7" y="189527"/>
            <a:ext cx="8690424" cy="57170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6786" y="6077857"/>
            <a:ext cx="39460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Refer a </a:t>
            </a:r>
            <a:r>
              <a:rPr lang="en-US" sz="1000" smtClean="0"/>
              <a:t>child page</a:t>
            </a:r>
            <a:endParaRPr lang="en-US" sz="1000" dirty="0"/>
          </a:p>
        </p:txBody>
      </p:sp>
      <p:sp>
        <p:nvSpPr>
          <p:cNvPr id="6" name="Rectangle 5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5903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334657"/>
          </a:xfrm>
        </p:spPr>
        <p:txBody>
          <a:bodyPr/>
          <a:lstStyle/>
          <a:p>
            <a:r>
              <a:rPr lang="en-US" dirty="0" smtClean="0"/>
              <a:t>Reference sites:</a:t>
            </a:r>
          </a:p>
          <a:p>
            <a:pPr lvl="2"/>
            <a:r>
              <a:rPr lang="en-US" dirty="0" smtClean="0">
                <a:hlinkClick r:id="rId2"/>
              </a:rPr>
              <a:t>For Animation of Constellation</a:t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http://lambda-structure-design.jp/</a:t>
            </a:r>
            <a:endParaRPr lang="en-US" dirty="0" smtClean="0"/>
          </a:p>
          <a:p>
            <a:pPr lvl="2"/>
            <a:endParaRPr lang="en-US" dirty="0"/>
          </a:p>
          <a:p>
            <a:pPr lvl="2"/>
            <a:r>
              <a:rPr lang="en-US" dirty="0" smtClean="0">
                <a:hlinkClick r:id="rId3"/>
              </a:rPr>
              <a:t>For Cloud movement and design ( to be further discussed with front end programmer)</a:t>
            </a:r>
            <a:br>
              <a:rPr lang="en-US" dirty="0" smtClean="0">
                <a:hlinkClick r:id="rId3"/>
              </a:rPr>
            </a:br>
            <a:r>
              <a:rPr lang="en-US" dirty="0" smtClean="0">
                <a:hlinkClick r:id="rId3"/>
              </a:rPr>
              <a:t>http://</a:t>
            </a:r>
            <a:r>
              <a:rPr lang="en-US" dirty="0" err="1" smtClean="0">
                <a:hlinkClick r:id="rId3"/>
              </a:rPr>
              <a:t>www.drinksmartwater.com</a:t>
            </a:r>
            <a:r>
              <a:rPr lang="en-US" dirty="0" smtClean="0">
                <a:hlinkClick r:id="rId3"/>
              </a:rPr>
              <a:t>/#/explore-the-sky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40618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5" y="189527"/>
            <a:ext cx="8690429" cy="57170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Intro/instruction page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46027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nd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5" y="189527"/>
            <a:ext cx="8690429" cy="571706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Landing page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67073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5" y="189527"/>
            <a:ext cx="8690429" cy="57170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Prompted to login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19555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6" y="189527"/>
            <a:ext cx="8690427" cy="57170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Experts panel presented to user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2359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6" y="189527"/>
            <a:ext cx="8690427" cy="57170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Kids route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Tweet sent the selected expert.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197639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6" y="189527"/>
            <a:ext cx="8690426" cy="57170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Expert route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Login page for experts.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7530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86" y="189527"/>
            <a:ext cx="8690426" cy="571705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6785" y="6059714"/>
            <a:ext cx="1133929" cy="290286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Expert route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496786" y="6077857"/>
            <a:ext cx="3274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Expert brought to enter content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10878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77</Words>
  <Application>Microsoft Macintosh PowerPoint</Application>
  <PresentationFormat>On-screen Show (4:3)</PresentationFormat>
  <Paragraphs>25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MAW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MAW Website</dc:title>
  <dc:creator>WH</dc:creator>
  <cp:lastModifiedBy>WH</cp:lastModifiedBy>
  <cp:revision>1</cp:revision>
  <dcterms:created xsi:type="dcterms:W3CDTF">2015-02-08T18:31:10Z</dcterms:created>
  <dcterms:modified xsi:type="dcterms:W3CDTF">2015-02-08T18:41:49Z</dcterms:modified>
</cp:coreProperties>
</file>

<file path=docProps/thumbnail.jpeg>
</file>